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8" r:id="rId6"/>
    <p:sldId id="279" r:id="rId7"/>
    <p:sldId id="281" r:id="rId8"/>
    <p:sldId id="282" r:id="rId9"/>
    <p:sldId id="263" r:id="rId10"/>
    <p:sldId id="284" r:id="rId11"/>
    <p:sldId id="28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82A3-3D0D-410A-BB62-48F9E8D0ADF1}" type="datetimeFigureOut">
              <a:rPr lang="en-IN" smtClean="0"/>
              <a:t>24-07-2021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7B18-12DE-41C3-B8A9-F7A7465E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558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82A3-3D0D-410A-BB62-48F9E8D0ADF1}" type="datetimeFigureOut">
              <a:rPr lang="en-IN" smtClean="0"/>
              <a:t>24-07-2021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7B18-12DE-41C3-B8A9-F7A7465E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812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82A3-3D0D-410A-BB62-48F9E8D0ADF1}" type="datetimeFigureOut">
              <a:rPr lang="en-IN" smtClean="0"/>
              <a:t>24-07-2021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7B18-12DE-41C3-B8A9-F7A7465E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883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82A3-3D0D-410A-BB62-48F9E8D0ADF1}" type="datetimeFigureOut">
              <a:rPr lang="en-IN" smtClean="0"/>
              <a:t>24-07-2021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7B18-12DE-41C3-B8A9-F7A7465E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219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82A3-3D0D-410A-BB62-48F9E8D0ADF1}" type="datetimeFigureOut">
              <a:rPr lang="en-IN" smtClean="0"/>
              <a:t>24-07-2021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7B18-12DE-41C3-B8A9-F7A7465E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03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82A3-3D0D-410A-BB62-48F9E8D0ADF1}" type="datetimeFigureOut">
              <a:rPr lang="en-IN" smtClean="0"/>
              <a:t>24-07-2021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7B18-12DE-41C3-B8A9-F7A7465E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738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82A3-3D0D-410A-BB62-48F9E8D0ADF1}" type="datetimeFigureOut">
              <a:rPr lang="en-IN" smtClean="0"/>
              <a:t>24-07-2021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7B18-12DE-41C3-B8A9-F7A7465E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842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82A3-3D0D-410A-BB62-48F9E8D0ADF1}" type="datetimeFigureOut">
              <a:rPr lang="en-IN" smtClean="0"/>
              <a:t>24-07-2021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7B18-12DE-41C3-B8A9-F7A7465E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944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82A3-3D0D-410A-BB62-48F9E8D0ADF1}" type="datetimeFigureOut">
              <a:rPr lang="en-IN" smtClean="0"/>
              <a:t>24-07-2021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7B18-12DE-41C3-B8A9-F7A7465E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82A3-3D0D-410A-BB62-48F9E8D0ADF1}" type="datetimeFigureOut">
              <a:rPr lang="en-IN" smtClean="0"/>
              <a:t>24-07-2021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7B18-12DE-41C3-B8A9-F7A7465E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898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82A3-3D0D-410A-BB62-48F9E8D0ADF1}" type="datetimeFigureOut">
              <a:rPr lang="en-IN" smtClean="0"/>
              <a:t>24-07-2021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7B18-12DE-41C3-B8A9-F7A7465E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023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682A3-3D0D-410A-BB62-48F9E8D0ADF1}" type="datetimeFigureOut">
              <a:rPr lang="en-IN" smtClean="0"/>
              <a:t>24-07-2021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47B18-12DE-41C3-B8A9-F7A7465E4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653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brosa.ee.columbia.edu/millionsong/" TargetMode="External"/><Relationship Id="rId5" Type="http://schemas.openxmlformats.org/officeDocument/2006/relationships/hyperlink" Target="https://www.ijert.org/music-recommendation-system" TargetMode="External"/><Relationship Id="rId4" Type="http://schemas.openxmlformats.org/officeDocument/2006/relationships/hyperlink" Target="https://cse.iitk.ac.in/users/cs365/2014/_submissions/shefalig/project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-519545" y="103909"/>
            <a:ext cx="12418033" cy="7147538"/>
          </a:xfrm>
          <a:custGeom>
            <a:avLst/>
            <a:gdLst>
              <a:gd name="connsiteX0" fmla="*/ 3994151 w 10363199"/>
              <a:gd name="connsiteY0" fmla="*/ 0 h 5924550"/>
              <a:gd name="connsiteX1" fmla="*/ 4425947 w 10363199"/>
              <a:gd name="connsiteY1" fmla="*/ 0 h 5924550"/>
              <a:gd name="connsiteX2" fmla="*/ 4533899 w 10363199"/>
              <a:gd name="connsiteY2" fmla="*/ 107952 h 5924550"/>
              <a:gd name="connsiteX3" fmla="*/ 4533899 w 10363199"/>
              <a:gd name="connsiteY3" fmla="*/ 622302 h 5924550"/>
              <a:gd name="connsiteX4" fmla="*/ 4641851 w 10363199"/>
              <a:gd name="connsiteY4" fmla="*/ 514350 h 5924550"/>
              <a:gd name="connsiteX5" fmla="*/ 5073647 w 10363199"/>
              <a:gd name="connsiteY5" fmla="*/ 514350 h 5924550"/>
              <a:gd name="connsiteX6" fmla="*/ 5181599 w 10363199"/>
              <a:gd name="connsiteY6" fmla="*/ 622302 h 5924550"/>
              <a:gd name="connsiteX7" fmla="*/ 5181599 w 10363199"/>
              <a:gd name="connsiteY7" fmla="*/ 107952 h 5924550"/>
              <a:gd name="connsiteX8" fmla="*/ 5289551 w 10363199"/>
              <a:gd name="connsiteY8" fmla="*/ 0 h 5924550"/>
              <a:gd name="connsiteX9" fmla="*/ 5721347 w 10363199"/>
              <a:gd name="connsiteY9" fmla="*/ 0 h 5924550"/>
              <a:gd name="connsiteX10" fmla="*/ 5829299 w 10363199"/>
              <a:gd name="connsiteY10" fmla="*/ 107952 h 5924550"/>
              <a:gd name="connsiteX11" fmla="*/ 5829299 w 10363199"/>
              <a:gd name="connsiteY11" fmla="*/ 622302 h 5924550"/>
              <a:gd name="connsiteX12" fmla="*/ 5937251 w 10363199"/>
              <a:gd name="connsiteY12" fmla="*/ 514350 h 5924550"/>
              <a:gd name="connsiteX13" fmla="*/ 6369047 w 10363199"/>
              <a:gd name="connsiteY13" fmla="*/ 514350 h 5924550"/>
              <a:gd name="connsiteX14" fmla="*/ 6476999 w 10363199"/>
              <a:gd name="connsiteY14" fmla="*/ 622302 h 5924550"/>
              <a:gd name="connsiteX15" fmla="*/ 6476999 w 10363199"/>
              <a:gd name="connsiteY15" fmla="*/ 107952 h 5924550"/>
              <a:gd name="connsiteX16" fmla="*/ 6584951 w 10363199"/>
              <a:gd name="connsiteY16" fmla="*/ 0 h 5924550"/>
              <a:gd name="connsiteX17" fmla="*/ 7016747 w 10363199"/>
              <a:gd name="connsiteY17" fmla="*/ 0 h 5924550"/>
              <a:gd name="connsiteX18" fmla="*/ 7124699 w 10363199"/>
              <a:gd name="connsiteY18" fmla="*/ 107952 h 5924550"/>
              <a:gd name="connsiteX19" fmla="*/ 7124699 w 10363199"/>
              <a:gd name="connsiteY19" fmla="*/ 622302 h 5924550"/>
              <a:gd name="connsiteX20" fmla="*/ 7232651 w 10363199"/>
              <a:gd name="connsiteY20" fmla="*/ 514350 h 5924550"/>
              <a:gd name="connsiteX21" fmla="*/ 7664447 w 10363199"/>
              <a:gd name="connsiteY21" fmla="*/ 514350 h 5924550"/>
              <a:gd name="connsiteX22" fmla="*/ 7772399 w 10363199"/>
              <a:gd name="connsiteY22" fmla="*/ 622302 h 5924550"/>
              <a:gd name="connsiteX23" fmla="*/ 7772399 w 10363199"/>
              <a:gd name="connsiteY23" fmla="*/ 107952 h 5924550"/>
              <a:gd name="connsiteX24" fmla="*/ 7880351 w 10363199"/>
              <a:gd name="connsiteY24" fmla="*/ 0 h 5924550"/>
              <a:gd name="connsiteX25" fmla="*/ 8312147 w 10363199"/>
              <a:gd name="connsiteY25" fmla="*/ 0 h 5924550"/>
              <a:gd name="connsiteX26" fmla="*/ 8420099 w 10363199"/>
              <a:gd name="connsiteY26" fmla="*/ 107952 h 5924550"/>
              <a:gd name="connsiteX27" fmla="*/ 8420099 w 10363199"/>
              <a:gd name="connsiteY27" fmla="*/ 622302 h 5924550"/>
              <a:gd name="connsiteX28" fmla="*/ 8528051 w 10363199"/>
              <a:gd name="connsiteY28" fmla="*/ 514350 h 5924550"/>
              <a:gd name="connsiteX29" fmla="*/ 8959847 w 10363199"/>
              <a:gd name="connsiteY29" fmla="*/ 514350 h 5924550"/>
              <a:gd name="connsiteX30" fmla="*/ 9067799 w 10363199"/>
              <a:gd name="connsiteY30" fmla="*/ 622302 h 5924550"/>
              <a:gd name="connsiteX31" fmla="*/ 9067799 w 10363199"/>
              <a:gd name="connsiteY31" fmla="*/ 107952 h 5924550"/>
              <a:gd name="connsiteX32" fmla="*/ 9175751 w 10363199"/>
              <a:gd name="connsiteY32" fmla="*/ 0 h 5924550"/>
              <a:gd name="connsiteX33" fmla="*/ 9607547 w 10363199"/>
              <a:gd name="connsiteY33" fmla="*/ 0 h 5924550"/>
              <a:gd name="connsiteX34" fmla="*/ 9715499 w 10363199"/>
              <a:gd name="connsiteY34" fmla="*/ 107952 h 5924550"/>
              <a:gd name="connsiteX35" fmla="*/ 9715499 w 10363199"/>
              <a:gd name="connsiteY35" fmla="*/ 622302 h 5924550"/>
              <a:gd name="connsiteX36" fmla="*/ 9823451 w 10363199"/>
              <a:gd name="connsiteY36" fmla="*/ 514350 h 5924550"/>
              <a:gd name="connsiteX37" fmla="*/ 10255247 w 10363199"/>
              <a:gd name="connsiteY37" fmla="*/ 514350 h 5924550"/>
              <a:gd name="connsiteX38" fmla="*/ 10363199 w 10363199"/>
              <a:gd name="connsiteY38" fmla="*/ 622302 h 5924550"/>
              <a:gd name="connsiteX39" fmla="*/ 10363199 w 10363199"/>
              <a:gd name="connsiteY39" fmla="*/ 5816598 h 5924550"/>
              <a:gd name="connsiteX40" fmla="*/ 10255247 w 10363199"/>
              <a:gd name="connsiteY40" fmla="*/ 5924550 h 5924550"/>
              <a:gd name="connsiteX41" fmla="*/ 9823451 w 10363199"/>
              <a:gd name="connsiteY41" fmla="*/ 5924550 h 5924550"/>
              <a:gd name="connsiteX42" fmla="*/ 9715499 w 10363199"/>
              <a:gd name="connsiteY42" fmla="*/ 5816598 h 5924550"/>
              <a:gd name="connsiteX43" fmla="*/ 9715499 w 10363199"/>
              <a:gd name="connsiteY43" fmla="*/ 5302248 h 5924550"/>
              <a:gd name="connsiteX44" fmla="*/ 9607547 w 10363199"/>
              <a:gd name="connsiteY44" fmla="*/ 5410200 h 5924550"/>
              <a:gd name="connsiteX45" fmla="*/ 9175751 w 10363199"/>
              <a:gd name="connsiteY45" fmla="*/ 5410200 h 5924550"/>
              <a:gd name="connsiteX46" fmla="*/ 9067799 w 10363199"/>
              <a:gd name="connsiteY46" fmla="*/ 5302248 h 5924550"/>
              <a:gd name="connsiteX47" fmla="*/ 9067799 w 10363199"/>
              <a:gd name="connsiteY47" fmla="*/ 5816598 h 5924550"/>
              <a:gd name="connsiteX48" fmla="*/ 8959847 w 10363199"/>
              <a:gd name="connsiteY48" fmla="*/ 5924550 h 5924550"/>
              <a:gd name="connsiteX49" fmla="*/ 8528051 w 10363199"/>
              <a:gd name="connsiteY49" fmla="*/ 5924550 h 5924550"/>
              <a:gd name="connsiteX50" fmla="*/ 8420099 w 10363199"/>
              <a:gd name="connsiteY50" fmla="*/ 5816598 h 5924550"/>
              <a:gd name="connsiteX51" fmla="*/ 8420099 w 10363199"/>
              <a:gd name="connsiteY51" fmla="*/ 5302248 h 5924550"/>
              <a:gd name="connsiteX52" fmla="*/ 8312147 w 10363199"/>
              <a:gd name="connsiteY52" fmla="*/ 5410200 h 5924550"/>
              <a:gd name="connsiteX53" fmla="*/ 7880351 w 10363199"/>
              <a:gd name="connsiteY53" fmla="*/ 5410200 h 5924550"/>
              <a:gd name="connsiteX54" fmla="*/ 7772399 w 10363199"/>
              <a:gd name="connsiteY54" fmla="*/ 5302248 h 5924550"/>
              <a:gd name="connsiteX55" fmla="*/ 7772399 w 10363199"/>
              <a:gd name="connsiteY55" fmla="*/ 5816598 h 5924550"/>
              <a:gd name="connsiteX56" fmla="*/ 7664447 w 10363199"/>
              <a:gd name="connsiteY56" fmla="*/ 5924550 h 5924550"/>
              <a:gd name="connsiteX57" fmla="*/ 7232651 w 10363199"/>
              <a:gd name="connsiteY57" fmla="*/ 5924550 h 5924550"/>
              <a:gd name="connsiteX58" fmla="*/ 7124699 w 10363199"/>
              <a:gd name="connsiteY58" fmla="*/ 5816598 h 5924550"/>
              <a:gd name="connsiteX59" fmla="*/ 7124699 w 10363199"/>
              <a:gd name="connsiteY59" fmla="*/ 5302248 h 5924550"/>
              <a:gd name="connsiteX60" fmla="*/ 7016747 w 10363199"/>
              <a:gd name="connsiteY60" fmla="*/ 5410200 h 5924550"/>
              <a:gd name="connsiteX61" fmla="*/ 6584951 w 10363199"/>
              <a:gd name="connsiteY61" fmla="*/ 5410200 h 5924550"/>
              <a:gd name="connsiteX62" fmla="*/ 6476999 w 10363199"/>
              <a:gd name="connsiteY62" fmla="*/ 5302248 h 5924550"/>
              <a:gd name="connsiteX63" fmla="*/ 6476999 w 10363199"/>
              <a:gd name="connsiteY63" fmla="*/ 5816598 h 5924550"/>
              <a:gd name="connsiteX64" fmla="*/ 6369047 w 10363199"/>
              <a:gd name="connsiteY64" fmla="*/ 5924550 h 5924550"/>
              <a:gd name="connsiteX65" fmla="*/ 5937251 w 10363199"/>
              <a:gd name="connsiteY65" fmla="*/ 5924550 h 5924550"/>
              <a:gd name="connsiteX66" fmla="*/ 5829299 w 10363199"/>
              <a:gd name="connsiteY66" fmla="*/ 5816598 h 5924550"/>
              <a:gd name="connsiteX67" fmla="*/ 5829299 w 10363199"/>
              <a:gd name="connsiteY67" fmla="*/ 5302248 h 5924550"/>
              <a:gd name="connsiteX68" fmla="*/ 5721347 w 10363199"/>
              <a:gd name="connsiteY68" fmla="*/ 5410200 h 5924550"/>
              <a:gd name="connsiteX69" fmla="*/ 5289551 w 10363199"/>
              <a:gd name="connsiteY69" fmla="*/ 5410200 h 5924550"/>
              <a:gd name="connsiteX70" fmla="*/ 5181599 w 10363199"/>
              <a:gd name="connsiteY70" fmla="*/ 5302248 h 5924550"/>
              <a:gd name="connsiteX71" fmla="*/ 5181599 w 10363199"/>
              <a:gd name="connsiteY71" fmla="*/ 5816598 h 5924550"/>
              <a:gd name="connsiteX72" fmla="*/ 5073647 w 10363199"/>
              <a:gd name="connsiteY72" fmla="*/ 5924550 h 5924550"/>
              <a:gd name="connsiteX73" fmla="*/ 4641851 w 10363199"/>
              <a:gd name="connsiteY73" fmla="*/ 5924550 h 5924550"/>
              <a:gd name="connsiteX74" fmla="*/ 4533899 w 10363199"/>
              <a:gd name="connsiteY74" fmla="*/ 5816598 h 5924550"/>
              <a:gd name="connsiteX75" fmla="*/ 4533899 w 10363199"/>
              <a:gd name="connsiteY75" fmla="*/ 5302248 h 5924550"/>
              <a:gd name="connsiteX76" fmla="*/ 4425947 w 10363199"/>
              <a:gd name="connsiteY76" fmla="*/ 5410200 h 5924550"/>
              <a:gd name="connsiteX77" fmla="*/ 3994151 w 10363199"/>
              <a:gd name="connsiteY77" fmla="*/ 5410200 h 5924550"/>
              <a:gd name="connsiteX78" fmla="*/ 3886199 w 10363199"/>
              <a:gd name="connsiteY78" fmla="*/ 5302248 h 5924550"/>
              <a:gd name="connsiteX79" fmla="*/ 3886199 w 10363199"/>
              <a:gd name="connsiteY79" fmla="*/ 5816598 h 5924550"/>
              <a:gd name="connsiteX80" fmla="*/ 3778247 w 10363199"/>
              <a:gd name="connsiteY80" fmla="*/ 5924550 h 5924550"/>
              <a:gd name="connsiteX81" fmla="*/ 3346451 w 10363199"/>
              <a:gd name="connsiteY81" fmla="*/ 5924550 h 5924550"/>
              <a:gd name="connsiteX82" fmla="*/ 3238499 w 10363199"/>
              <a:gd name="connsiteY82" fmla="*/ 5816598 h 5924550"/>
              <a:gd name="connsiteX83" fmla="*/ 3238499 w 10363199"/>
              <a:gd name="connsiteY83" fmla="*/ 5302248 h 5924550"/>
              <a:gd name="connsiteX84" fmla="*/ 3130548 w 10363199"/>
              <a:gd name="connsiteY84" fmla="*/ 5410200 h 5924550"/>
              <a:gd name="connsiteX85" fmla="*/ 2698752 w 10363199"/>
              <a:gd name="connsiteY85" fmla="*/ 5410200 h 5924550"/>
              <a:gd name="connsiteX86" fmla="*/ 2590800 w 10363199"/>
              <a:gd name="connsiteY86" fmla="*/ 5302248 h 5924550"/>
              <a:gd name="connsiteX87" fmla="*/ 2590800 w 10363199"/>
              <a:gd name="connsiteY87" fmla="*/ 5816598 h 5924550"/>
              <a:gd name="connsiteX88" fmla="*/ 2482848 w 10363199"/>
              <a:gd name="connsiteY88" fmla="*/ 5924550 h 5924550"/>
              <a:gd name="connsiteX89" fmla="*/ 2051052 w 10363199"/>
              <a:gd name="connsiteY89" fmla="*/ 5924550 h 5924550"/>
              <a:gd name="connsiteX90" fmla="*/ 1943099 w 10363199"/>
              <a:gd name="connsiteY90" fmla="*/ 5816598 h 5924550"/>
              <a:gd name="connsiteX91" fmla="*/ 1943099 w 10363199"/>
              <a:gd name="connsiteY91" fmla="*/ 5302248 h 5924550"/>
              <a:gd name="connsiteX92" fmla="*/ 1835148 w 10363199"/>
              <a:gd name="connsiteY92" fmla="*/ 5410200 h 5924550"/>
              <a:gd name="connsiteX93" fmla="*/ 1403351 w 10363199"/>
              <a:gd name="connsiteY93" fmla="*/ 5410200 h 5924550"/>
              <a:gd name="connsiteX94" fmla="*/ 1295400 w 10363199"/>
              <a:gd name="connsiteY94" fmla="*/ 5302248 h 5924550"/>
              <a:gd name="connsiteX95" fmla="*/ 1295400 w 10363199"/>
              <a:gd name="connsiteY95" fmla="*/ 5816598 h 5924550"/>
              <a:gd name="connsiteX96" fmla="*/ 1187448 w 10363199"/>
              <a:gd name="connsiteY96" fmla="*/ 5924550 h 5924550"/>
              <a:gd name="connsiteX97" fmla="*/ 755652 w 10363199"/>
              <a:gd name="connsiteY97" fmla="*/ 5924550 h 5924550"/>
              <a:gd name="connsiteX98" fmla="*/ 647700 w 10363199"/>
              <a:gd name="connsiteY98" fmla="*/ 5816598 h 5924550"/>
              <a:gd name="connsiteX99" fmla="*/ 647700 w 10363199"/>
              <a:gd name="connsiteY99" fmla="*/ 5302248 h 5924550"/>
              <a:gd name="connsiteX100" fmla="*/ 539748 w 10363199"/>
              <a:gd name="connsiteY100" fmla="*/ 5410200 h 5924550"/>
              <a:gd name="connsiteX101" fmla="*/ 107952 w 10363199"/>
              <a:gd name="connsiteY101" fmla="*/ 5410200 h 5924550"/>
              <a:gd name="connsiteX102" fmla="*/ 0 w 10363199"/>
              <a:gd name="connsiteY102" fmla="*/ 5302248 h 5924550"/>
              <a:gd name="connsiteX103" fmla="*/ 0 w 10363199"/>
              <a:gd name="connsiteY103" fmla="*/ 107953 h 5924550"/>
              <a:gd name="connsiteX104" fmla="*/ 107952 w 10363199"/>
              <a:gd name="connsiteY104" fmla="*/ 1 h 5924550"/>
              <a:gd name="connsiteX105" fmla="*/ 539748 w 10363199"/>
              <a:gd name="connsiteY105" fmla="*/ 1 h 5924550"/>
              <a:gd name="connsiteX106" fmla="*/ 647700 w 10363199"/>
              <a:gd name="connsiteY106" fmla="*/ 107953 h 5924550"/>
              <a:gd name="connsiteX107" fmla="*/ 647700 w 10363199"/>
              <a:gd name="connsiteY107" fmla="*/ 622303 h 5924550"/>
              <a:gd name="connsiteX108" fmla="*/ 755652 w 10363199"/>
              <a:gd name="connsiteY108" fmla="*/ 514351 h 5924550"/>
              <a:gd name="connsiteX109" fmla="*/ 1187448 w 10363199"/>
              <a:gd name="connsiteY109" fmla="*/ 514351 h 5924550"/>
              <a:gd name="connsiteX110" fmla="*/ 1295400 w 10363199"/>
              <a:gd name="connsiteY110" fmla="*/ 622303 h 5924550"/>
              <a:gd name="connsiteX111" fmla="*/ 1295400 w 10363199"/>
              <a:gd name="connsiteY111" fmla="*/ 107953 h 5924550"/>
              <a:gd name="connsiteX112" fmla="*/ 1403351 w 10363199"/>
              <a:gd name="connsiteY112" fmla="*/ 1 h 5924550"/>
              <a:gd name="connsiteX113" fmla="*/ 1835148 w 10363199"/>
              <a:gd name="connsiteY113" fmla="*/ 1 h 5924550"/>
              <a:gd name="connsiteX114" fmla="*/ 1943099 w 10363199"/>
              <a:gd name="connsiteY114" fmla="*/ 107953 h 5924550"/>
              <a:gd name="connsiteX115" fmla="*/ 1943099 w 10363199"/>
              <a:gd name="connsiteY115" fmla="*/ 622303 h 5924550"/>
              <a:gd name="connsiteX116" fmla="*/ 2051052 w 10363199"/>
              <a:gd name="connsiteY116" fmla="*/ 514351 h 5924550"/>
              <a:gd name="connsiteX117" fmla="*/ 2482848 w 10363199"/>
              <a:gd name="connsiteY117" fmla="*/ 514351 h 5924550"/>
              <a:gd name="connsiteX118" fmla="*/ 2590800 w 10363199"/>
              <a:gd name="connsiteY118" fmla="*/ 622303 h 5924550"/>
              <a:gd name="connsiteX119" fmla="*/ 2590800 w 10363199"/>
              <a:gd name="connsiteY119" fmla="*/ 107953 h 5924550"/>
              <a:gd name="connsiteX120" fmla="*/ 2698752 w 10363199"/>
              <a:gd name="connsiteY120" fmla="*/ 1 h 5924550"/>
              <a:gd name="connsiteX121" fmla="*/ 3130548 w 10363199"/>
              <a:gd name="connsiteY121" fmla="*/ 1 h 5924550"/>
              <a:gd name="connsiteX122" fmla="*/ 3238499 w 10363199"/>
              <a:gd name="connsiteY122" fmla="*/ 107953 h 5924550"/>
              <a:gd name="connsiteX123" fmla="*/ 3238499 w 10363199"/>
              <a:gd name="connsiteY123" fmla="*/ 622302 h 5924550"/>
              <a:gd name="connsiteX124" fmla="*/ 3346451 w 10363199"/>
              <a:gd name="connsiteY124" fmla="*/ 514350 h 5924550"/>
              <a:gd name="connsiteX125" fmla="*/ 3778247 w 10363199"/>
              <a:gd name="connsiteY125" fmla="*/ 514350 h 5924550"/>
              <a:gd name="connsiteX126" fmla="*/ 3886199 w 10363199"/>
              <a:gd name="connsiteY126" fmla="*/ 622302 h 5924550"/>
              <a:gd name="connsiteX127" fmla="*/ 3886199 w 10363199"/>
              <a:gd name="connsiteY127" fmla="*/ 107952 h 5924550"/>
              <a:gd name="connsiteX128" fmla="*/ 3994151 w 10363199"/>
              <a:gd name="connsiteY128" fmla="*/ 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10363199" h="5924550">
                <a:moveTo>
                  <a:pt x="3994151" y="0"/>
                </a:moveTo>
                <a:lnTo>
                  <a:pt x="4425947" y="0"/>
                </a:lnTo>
                <a:cubicBezTo>
                  <a:pt x="4485567" y="0"/>
                  <a:pt x="4533899" y="48332"/>
                  <a:pt x="4533899" y="107952"/>
                </a:cubicBezTo>
                <a:lnTo>
                  <a:pt x="4533899" y="622302"/>
                </a:lnTo>
                <a:cubicBezTo>
                  <a:pt x="4533899" y="562682"/>
                  <a:pt x="4582231" y="514350"/>
                  <a:pt x="4641851" y="514350"/>
                </a:cubicBezTo>
                <a:lnTo>
                  <a:pt x="5073647" y="514350"/>
                </a:lnTo>
                <a:cubicBezTo>
                  <a:pt x="5133267" y="514350"/>
                  <a:pt x="5181599" y="562682"/>
                  <a:pt x="5181599" y="622302"/>
                </a:cubicBezTo>
                <a:lnTo>
                  <a:pt x="5181599" y="107952"/>
                </a:lnTo>
                <a:cubicBezTo>
                  <a:pt x="5181599" y="48332"/>
                  <a:pt x="5229931" y="0"/>
                  <a:pt x="5289551" y="0"/>
                </a:cubicBezTo>
                <a:lnTo>
                  <a:pt x="5721347" y="0"/>
                </a:lnTo>
                <a:cubicBezTo>
                  <a:pt x="5780967" y="0"/>
                  <a:pt x="5829299" y="48332"/>
                  <a:pt x="5829299" y="107952"/>
                </a:cubicBezTo>
                <a:lnTo>
                  <a:pt x="5829299" y="622302"/>
                </a:lnTo>
                <a:cubicBezTo>
                  <a:pt x="5829299" y="562682"/>
                  <a:pt x="5877631" y="514350"/>
                  <a:pt x="5937251" y="514350"/>
                </a:cubicBezTo>
                <a:lnTo>
                  <a:pt x="6369047" y="514350"/>
                </a:lnTo>
                <a:cubicBezTo>
                  <a:pt x="6428667" y="514350"/>
                  <a:pt x="6476999" y="562682"/>
                  <a:pt x="6476999" y="622302"/>
                </a:cubicBezTo>
                <a:lnTo>
                  <a:pt x="6476999" y="107952"/>
                </a:lnTo>
                <a:cubicBezTo>
                  <a:pt x="6476999" y="48332"/>
                  <a:pt x="6525331" y="0"/>
                  <a:pt x="6584951" y="0"/>
                </a:cubicBezTo>
                <a:lnTo>
                  <a:pt x="7016747" y="0"/>
                </a:lnTo>
                <a:cubicBezTo>
                  <a:pt x="7076367" y="0"/>
                  <a:pt x="7124699" y="48332"/>
                  <a:pt x="7124699" y="107952"/>
                </a:cubicBezTo>
                <a:lnTo>
                  <a:pt x="7124699" y="622302"/>
                </a:lnTo>
                <a:cubicBezTo>
                  <a:pt x="7124699" y="562682"/>
                  <a:pt x="7173031" y="514350"/>
                  <a:pt x="7232651" y="514350"/>
                </a:cubicBezTo>
                <a:lnTo>
                  <a:pt x="7664447" y="514350"/>
                </a:lnTo>
                <a:cubicBezTo>
                  <a:pt x="7724067" y="514350"/>
                  <a:pt x="7772399" y="562682"/>
                  <a:pt x="7772399" y="622302"/>
                </a:cubicBezTo>
                <a:lnTo>
                  <a:pt x="7772399" y="107952"/>
                </a:lnTo>
                <a:cubicBezTo>
                  <a:pt x="7772399" y="48332"/>
                  <a:pt x="7820731" y="0"/>
                  <a:pt x="7880351" y="0"/>
                </a:cubicBezTo>
                <a:lnTo>
                  <a:pt x="8312147" y="0"/>
                </a:lnTo>
                <a:cubicBezTo>
                  <a:pt x="8371767" y="0"/>
                  <a:pt x="8420099" y="48332"/>
                  <a:pt x="8420099" y="107952"/>
                </a:cubicBezTo>
                <a:lnTo>
                  <a:pt x="8420099" y="622302"/>
                </a:lnTo>
                <a:cubicBezTo>
                  <a:pt x="8420099" y="562682"/>
                  <a:pt x="8468431" y="514350"/>
                  <a:pt x="8528051" y="514350"/>
                </a:cubicBezTo>
                <a:lnTo>
                  <a:pt x="8959847" y="514350"/>
                </a:lnTo>
                <a:cubicBezTo>
                  <a:pt x="9019467" y="514350"/>
                  <a:pt x="9067799" y="562682"/>
                  <a:pt x="9067799" y="622302"/>
                </a:cubicBezTo>
                <a:lnTo>
                  <a:pt x="9067799" y="107952"/>
                </a:lnTo>
                <a:cubicBezTo>
                  <a:pt x="9067799" y="48332"/>
                  <a:pt x="9116131" y="0"/>
                  <a:pt x="9175751" y="0"/>
                </a:cubicBezTo>
                <a:lnTo>
                  <a:pt x="9607547" y="0"/>
                </a:lnTo>
                <a:cubicBezTo>
                  <a:pt x="9667167" y="0"/>
                  <a:pt x="9715499" y="48332"/>
                  <a:pt x="9715499" y="107952"/>
                </a:cubicBezTo>
                <a:lnTo>
                  <a:pt x="9715499" y="622302"/>
                </a:lnTo>
                <a:cubicBezTo>
                  <a:pt x="9715499" y="562682"/>
                  <a:pt x="9763831" y="514350"/>
                  <a:pt x="9823451" y="514350"/>
                </a:cubicBezTo>
                <a:lnTo>
                  <a:pt x="10255247" y="514350"/>
                </a:lnTo>
                <a:cubicBezTo>
                  <a:pt x="10314867" y="514350"/>
                  <a:pt x="10363199" y="562682"/>
                  <a:pt x="10363199" y="622302"/>
                </a:cubicBezTo>
                <a:lnTo>
                  <a:pt x="10363199" y="5816598"/>
                </a:lnTo>
                <a:cubicBezTo>
                  <a:pt x="10363199" y="5876218"/>
                  <a:pt x="10314867" y="5924550"/>
                  <a:pt x="10255247" y="5924550"/>
                </a:cubicBezTo>
                <a:lnTo>
                  <a:pt x="9823451" y="5924550"/>
                </a:lnTo>
                <a:cubicBezTo>
                  <a:pt x="9763831" y="5924550"/>
                  <a:pt x="9715499" y="5876218"/>
                  <a:pt x="9715499" y="5816598"/>
                </a:cubicBezTo>
                <a:lnTo>
                  <a:pt x="9715499" y="5302248"/>
                </a:lnTo>
                <a:cubicBezTo>
                  <a:pt x="9715499" y="5361868"/>
                  <a:pt x="9667167" y="5410200"/>
                  <a:pt x="9607547" y="5410200"/>
                </a:cubicBezTo>
                <a:lnTo>
                  <a:pt x="9175751" y="5410200"/>
                </a:lnTo>
                <a:cubicBezTo>
                  <a:pt x="9116131" y="5410200"/>
                  <a:pt x="9067799" y="5361868"/>
                  <a:pt x="9067799" y="5302248"/>
                </a:cubicBezTo>
                <a:lnTo>
                  <a:pt x="9067799" y="5816598"/>
                </a:lnTo>
                <a:cubicBezTo>
                  <a:pt x="9067799" y="5876218"/>
                  <a:pt x="9019467" y="5924550"/>
                  <a:pt x="8959847" y="5924550"/>
                </a:cubicBezTo>
                <a:lnTo>
                  <a:pt x="8528051" y="5924550"/>
                </a:lnTo>
                <a:cubicBezTo>
                  <a:pt x="8468431" y="5924550"/>
                  <a:pt x="8420099" y="5876218"/>
                  <a:pt x="8420099" y="5816598"/>
                </a:cubicBezTo>
                <a:lnTo>
                  <a:pt x="8420099" y="5302248"/>
                </a:lnTo>
                <a:cubicBezTo>
                  <a:pt x="8420099" y="5361868"/>
                  <a:pt x="8371767" y="5410200"/>
                  <a:pt x="8312147" y="5410200"/>
                </a:cubicBezTo>
                <a:lnTo>
                  <a:pt x="7880351" y="5410200"/>
                </a:lnTo>
                <a:cubicBezTo>
                  <a:pt x="7820731" y="5410200"/>
                  <a:pt x="7772399" y="5361868"/>
                  <a:pt x="7772399" y="5302248"/>
                </a:cubicBezTo>
                <a:lnTo>
                  <a:pt x="7772399" y="5816598"/>
                </a:lnTo>
                <a:cubicBezTo>
                  <a:pt x="7772399" y="5876218"/>
                  <a:pt x="7724067" y="5924550"/>
                  <a:pt x="7664447" y="5924550"/>
                </a:cubicBezTo>
                <a:lnTo>
                  <a:pt x="7232651" y="5924550"/>
                </a:lnTo>
                <a:cubicBezTo>
                  <a:pt x="7173031" y="5924550"/>
                  <a:pt x="7124699" y="5876218"/>
                  <a:pt x="7124699" y="5816598"/>
                </a:cubicBezTo>
                <a:lnTo>
                  <a:pt x="7124699" y="5302248"/>
                </a:lnTo>
                <a:cubicBezTo>
                  <a:pt x="7124699" y="5361868"/>
                  <a:pt x="7076367" y="5410200"/>
                  <a:pt x="7016747" y="5410200"/>
                </a:cubicBezTo>
                <a:lnTo>
                  <a:pt x="6584951" y="5410200"/>
                </a:lnTo>
                <a:cubicBezTo>
                  <a:pt x="6525331" y="5410200"/>
                  <a:pt x="6476999" y="5361868"/>
                  <a:pt x="6476999" y="5302248"/>
                </a:cubicBezTo>
                <a:lnTo>
                  <a:pt x="6476999" y="5816598"/>
                </a:lnTo>
                <a:cubicBezTo>
                  <a:pt x="6476999" y="5876218"/>
                  <a:pt x="6428667" y="5924550"/>
                  <a:pt x="6369047" y="5924550"/>
                </a:cubicBezTo>
                <a:lnTo>
                  <a:pt x="5937251" y="5924550"/>
                </a:lnTo>
                <a:cubicBezTo>
                  <a:pt x="5877631" y="5924550"/>
                  <a:pt x="5829299" y="5876218"/>
                  <a:pt x="5829299" y="5816598"/>
                </a:cubicBezTo>
                <a:lnTo>
                  <a:pt x="5829299" y="5302248"/>
                </a:lnTo>
                <a:cubicBezTo>
                  <a:pt x="5829299" y="5361868"/>
                  <a:pt x="5780967" y="5410200"/>
                  <a:pt x="5721347" y="5410200"/>
                </a:cubicBezTo>
                <a:lnTo>
                  <a:pt x="5289551" y="5410200"/>
                </a:lnTo>
                <a:cubicBezTo>
                  <a:pt x="5229931" y="5410200"/>
                  <a:pt x="5181599" y="5361868"/>
                  <a:pt x="5181599" y="5302248"/>
                </a:cubicBezTo>
                <a:lnTo>
                  <a:pt x="5181599" y="5816598"/>
                </a:lnTo>
                <a:cubicBezTo>
                  <a:pt x="5181599" y="5876218"/>
                  <a:pt x="5133267" y="5924550"/>
                  <a:pt x="5073647" y="5924550"/>
                </a:cubicBezTo>
                <a:lnTo>
                  <a:pt x="4641851" y="5924550"/>
                </a:lnTo>
                <a:cubicBezTo>
                  <a:pt x="4582231" y="5924550"/>
                  <a:pt x="4533899" y="5876218"/>
                  <a:pt x="4533899" y="5816598"/>
                </a:cubicBezTo>
                <a:lnTo>
                  <a:pt x="4533899" y="5302248"/>
                </a:lnTo>
                <a:cubicBezTo>
                  <a:pt x="4533899" y="5361868"/>
                  <a:pt x="4485567" y="5410200"/>
                  <a:pt x="4425947" y="5410200"/>
                </a:cubicBezTo>
                <a:lnTo>
                  <a:pt x="3994151" y="5410200"/>
                </a:lnTo>
                <a:cubicBezTo>
                  <a:pt x="3934531" y="5410200"/>
                  <a:pt x="3886199" y="5361868"/>
                  <a:pt x="3886199" y="5302248"/>
                </a:cubicBezTo>
                <a:lnTo>
                  <a:pt x="3886199" y="5816598"/>
                </a:lnTo>
                <a:cubicBezTo>
                  <a:pt x="3886199" y="5876218"/>
                  <a:pt x="3837867" y="5924550"/>
                  <a:pt x="3778247" y="5924550"/>
                </a:cubicBezTo>
                <a:lnTo>
                  <a:pt x="3346451" y="5924550"/>
                </a:lnTo>
                <a:cubicBezTo>
                  <a:pt x="3286831" y="5924550"/>
                  <a:pt x="3238499" y="5876218"/>
                  <a:pt x="3238499" y="5816598"/>
                </a:cubicBezTo>
                <a:lnTo>
                  <a:pt x="3238499" y="5302248"/>
                </a:lnTo>
                <a:cubicBezTo>
                  <a:pt x="3238499" y="5361868"/>
                  <a:pt x="3190168" y="5410200"/>
                  <a:pt x="3130548" y="5410200"/>
                </a:cubicBezTo>
                <a:lnTo>
                  <a:pt x="2698752" y="5410200"/>
                </a:lnTo>
                <a:cubicBezTo>
                  <a:pt x="2639132" y="5410200"/>
                  <a:pt x="2590800" y="5361868"/>
                  <a:pt x="2590800" y="5302248"/>
                </a:cubicBezTo>
                <a:lnTo>
                  <a:pt x="2590800" y="5816598"/>
                </a:lnTo>
                <a:cubicBezTo>
                  <a:pt x="2590800" y="5876218"/>
                  <a:pt x="2542468" y="5924550"/>
                  <a:pt x="2482848" y="5924550"/>
                </a:cubicBezTo>
                <a:lnTo>
                  <a:pt x="2051052" y="5924550"/>
                </a:lnTo>
                <a:cubicBezTo>
                  <a:pt x="1991432" y="5924550"/>
                  <a:pt x="1943099" y="5876218"/>
                  <a:pt x="1943099" y="5816598"/>
                </a:cubicBezTo>
                <a:lnTo>
                  <a:pt x="1943099" y="5302248"/>
                </a:lnTo>
                <a:cubicBezTo>
                  <a:pt x="1943099" y="5361868"/>
                  <a:pt x="1894767" y="5410200"/>
                  <a:pt x="1835148" y="5410200"/>
                </a:cubicBezTo>
                <a:lnTo>
                  <a:pt x="1403351" y="5410200"/>
                </a:lnTo>
                <a:cubicBezTo>
                  <a:pt x="1343731" y="5410200"/>
                  <a:pt x="1295400" y="5361868"/>
                  <a:pt x="1295400" y="5302248"/>
                </a:cubicBezTo>
                <a:lnTo>
                  <a:pt x="1295400" y="5816598"/>
                </a:lnTo>
                <a:cubicBezTo>
                  <a:pt x="1295400" y="5876218"/>
                  <a:pt x="1247067" y="5924550"/>
                  <a:pt x="1187448" y="5924550"/>
                </a:cubicBezTo>
                <a:lnTo>
                  <a:pt x="755652" y="5924550"/>
                </a:lnTo>
                <a:cubicBezTo>
                  <a:pt x="696032" y="5924550"/>
                  <a:pt x="647700" y="5876218"/>
                  <a:pt x="647700" y="5816598"/>
                </a:cubicBezTo>
                <a:lnTo>
                  <a:pt x="647700" y="5302248"/>
                </a:lnTo>
                <a:cubicBezTo>
                  <a:pt x="647700" y="5361868"/>
                  <a:pt x="599368" y="5410200"/>
                  <a:pt x="539748" y="5410200"/>
                </a:cubicBezTo>
                <a:lnTo>
                  <a:pt x="107952" y="5410200"/>
                </a:lnTo>
                <a:cubicBezTo>
                  <a:pt x="48332" y="5410200"/>
                  <a:pt x="0" y="5361868"/>
                  <a:pt x="0" y="5302248"/>
                </a:cubicBezTo>
                <a:lnTo>
                  <a:pt x="0" y="107953"/>
                </a:lnTo>
                <a:cubicBezTo>
                  <a:pt x="0" y="48333"/>
                  <a:pt x="48332" y="1"/>
                  <a:pt x="107952" y="1"/>
                </a:cubicBezTo>
                <a:lnTo>
                  <a:pt x="539748" y="1"/>
                </a:lnTo>
                <a:cubicBezTo>
                  <a:pt x="599368" y="1"/>
                  <a:pt x="647700" y="48333"/>
                  <a:pt x="647700" y="107953"/>
                </a:cubicBezTo>
                <a:lnTo>
                  <a:pt x="647700" y="622303"/>
                </a:lnTo>
                <a:cubicBezTo>
                  <a:pt x="647700" y="562683"/>
                  <a:pt x="696032" y="514351"/>
                  <a:pt x="755652" y="514351"/>
                </a:cubicBezTo>
                <a:lnTo>
                  <a:pt x="1187448" y="514351"/>
                </a:lnTo>
                <a:cubicBezTo>
                  <a:pt x="1247067" y="514351"/>
                  <a:pt x="1295400" y="562683"/>
                  <a:pt x="1295400" y="622303"/>
                </a:cubicBezTo>
                <a:lnTo>
                  <a:pt x="1295400" y="107953"/>
                </a:lnTo>
                <a:cubicBezTo>
                  <a:pt x="1295400" y="48333"/>
                  <a:pt x="1343731" y="1"/>
                  <a:pt x="1403351" y="1"/>
                </a:cubicBezTo>
                <a:lnTo>
                  <a:pt x="1835148" y="1"/>
                </a:lnTo>
                <a:cubicBezTo>
                  <a:pt x="1894767" y="1"/>
                  <a:pt x="1943099" y="48333"/>
                  <a:pt x="1943099" y="107953"/>
                </a:cubicBezTo>
                <a:lnTo>
                  <a:pt x="1943099" y="622303"/>
                </a:lnTo>
                <a:cubicBezTo>
                  <a:pt x="1943099" y="562683"/>
                  <a:pt x="1991432" y="514351"/>
                  <a:pt x="2051052" y="514351"/>
                </a:cubicBezTo>
                <a:lnTo>
                  <a:pt x="2482848" y="514351"/>
                </a:lnTo>
                <a:cubicBezTo>
                  <a:pt x="2542468" y="514351"/>
                  <a:pt x="2590800" y="562683"/>
                  <a:pt x="2590800" y="622303"/>
                </a:cubicBezTo>
                <a:lnTo>
                  <a:pt x="2590800" y="107953"/>
                </a:lnTo>
                <a:cubicBezTo>
                  <a:pt x="2590800" y="48333"/>
                  <a:pt x="2639132" y="1"/>
                  <a:pt x="2698752" y="1"/>
                </a:cubicBezTo>
                <a:lnTo>
                  <a:pt x="3130548" y="1"/>
                </a:lnTo>
                <a:cubicBezTo>
                  <a:pt x="3190168" y="1"/>
                  <a:pt x="3238499" y="48333"/>
                  <a:pt x="3238499" y="107953"/>
                </a:cubicBezTo>
                <a:lnTo>
                  <a:pt x="3238499" y="622302"/>
                </a:lnTo>
                <a:cubicBezTo>
                  <a:pt x="3238499" y="562682"/>
                  <a:pt x="3286831" y="514350"/>
                  <a:pt x="3346451" y="514350"/>
                </a:cubicBezTo>
                <a:lnTo>
                  <a:pt x="3778247" y="514350"/>
                </a:lnTo>
                <a:cubicBezTo>
                  <a:pt x="3837867" y="514350"/>
                  <a:pt x="3886199" y="562682"/>
                  <a:pt x="3886199" y="622302"/>
                </a:cubicBezTo>
                <a:lnTo>
                  <a:pt x="3886199" y="107952"/>
                </a:lnTo>
                <a:cubicBezTo>
                  <a:pt x="3886199" y="48332"/>
                  <a:pt x="3934531" y="0"/>
                  <a:pt x="3994151" y="0"/>
                </a:cubicBezTo>
                <a:close/>
              </a:path>
            </a:pathLst>
          </a:custGeom>
          <a:solidFill>
            <a:schemeClr val="accent1">
              <a:alpha val="73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43" name="Rectangle 42"/>
          <p:cNvSpPr/>
          <p:nvPr/>
        </p:nvSpPr>
        <p:spPr>
          <a:xfrm>
            <a:off x="701634" y="1606129"/>
            <a:ext cx="1085874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016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opperplate Gothic Bold" panose="020E0705020206020404" pitchFamily="34" charset="0"/>
              </a:rPr>
              <a:t>Music Recommendation System</a:t>
            </a:r>
            <a:endParaRPr lang="en-US" sz="4800" b="1" cap="none" spc="0" dirty="0">
              <a:ln w="10160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9227" y="2726887"/>
            <a:ext cx="5249579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IN" sz="4000" b="1" cap="none" spc="50" dirty="0">
                <a:ln w="0"/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IN" sz="4000" b="1" cap="none" spc="50" dirty="0" smtClean="0">
                <a:ln w="0"/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group 10</a:t>
            </a:r>
            <a:endParaRPr lang="en-IN" sz="4000" b="1" cap="none" spc="50" dirty="0">
              <a:ln w="0"/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4000" b="1" cap="none" spc="50" dirty="0" err="1">
                <a:ln w="0"/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Tanmay</a:t>
            </a:r>
            <a:r>
              <a:rPr lang="en-IN" sz="4000" b="1" cap="none" spc="50" dirty="0">
                <a:ln w="0"/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4000" b="1" cap="none" spc="50" dirty="0" smtClean="0">
                <a:ln w="0"/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Kulkarni(25) </a:t>
            </a:r>
            <a:endParaRPr lang="en-IN" sz="4000" b="1" cap="none" spc="50" dirty="0">
              <a:ln w="0"/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4000" b="1" cap="none" spc="50" dirty="0" err="1">
                <a:ln w="0"/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Pushpak</a:t>
            </a:r>
            <a:r>
              <a:rPr lang="en-IN" sz="4000" b="1" cap="none" spc="50" dirty="0">
                <a:ln w="0"/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4000" b="1" spc="50" dirty="0" err="1" smtClean="0">
                <a:ln w="0"/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IN" sz="4000" b="1" cap="none" spc="50" dirty="0" err="1" smtClean="0">
                <a:ln w="0"/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aind</a:t>
            </a:r>
            <a:r>
              <a:rPr lang="en-IN" sz="4000" b="1" cap="none" spc="50" dirty="0" smtClean="0">
                <a:ln w="0"/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(28)</a:t>
            </a:r>
            <a:endParaRPr lang="en-IN" sz="4000" b="1" cap="none" spc="50" dirty="0">
              <a:ln w="0"/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4000" b="1" cap="none" spc="50" dirty="0">
                <a:ln w="0"/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Rahul </a:t>
            </a:r>
            <a:r>
              <a:rPr lang="en-IN" sz="4000" b="1" cap="none" spc="50" dirty="0" err="1" smtClean="0">
                <a:ln w="0"/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Patil</a:t>
            </a:r>
            <a:r>
              <a:rPr lang="en-IN" sz="4000" b="1" cap="none" spc="50" dirty="0" smtClean="0">
                <a:ln w="0"/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(37)</a:t>
            </a:r>
            <a:endParaRPr lang="en-IN" sz="4000" b="1" cap="none" spc="50" dirty="0">
              <a:ln w="0"/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4000" b="1" cap="none" spc="50" dirty="0">
                <a:ln w="0"/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Vishal </a:t>
            </a:r>
            <a:r>
              <a:rPr lang="en-IN" sz="4000" b="1" cap="none" spc="50" dirty="0" err="1" smtClean="0">
                <a:ln w="0"/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Shirke</a:t>
            </a:r>
            <a:r>
              <a:rPr lang="en-IN" sz="4000" b="1" cap="none" spc="50" dirty="0" smtClean="0">
                <a:ln w="0"/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(48)</a:t>
            </a:r>
            <a:endParaRPr lang="en-IN" sz="4000" b="1" cap="none" spc="50" dirty="0">
              <a:ln w="0"/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09928" y="3527106"/>
            <a:ext cx="585044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US" sz="48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Project guide:</a:t>
            </a:r>
          </a:p>
          <a:p>
            <a:pPr algn="just"/>
            <a:r>
              <a:rPr lang="en-US" sz="48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Prof. Naveen Vaswani </a:t>
            </a:r>
            <a:endParaRPr lang="en-IN" sz="4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8375" y="228759"/>
            <a:ext cx="1160525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Watumull Institute Of Electronics Engineering And Computer Technology</a:t>
            </a:r>
            <a:endParaRPr lang="en-IN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05583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645" y="304800"/>
            <a:ext cx="11774311" cy="6389511"/>
          </a:xfrm>
          <a:prstGeom prst="rect">
            <a:avLst/>
          </a:prstGeom>
          <a:blipFill dpi="0" rotWithShape="1">
            <a:blip r:embed="rId2">
              <a:alphaModFix amt="86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645" y="304800"/>
            <a:ext cx="10515600" cy="974278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References</a:t>
            </a:r>
            <a:endParaRPr lang="en-IN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645" y="815105"/>
            <a:ext cx="11669119" cy="58792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7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US" sz="2600" dirty="0" smtClean="0">
                <a:hlinkClick r:id="rId4"/>
              </a:rPr>
              <a:t>https</a:t>
            </a:r>
            <a:r>
              <a:rPr lang="en-US" sz="2600" dirty="0">
                <a:hlinkClick r:id="rId4"/>
              </a:rPr>
              <a:t>://cse.iitk.ac.in/users/cs365/2014/_</a:t>
            </a:r>
            <a:r>
              <a:rPr lang="en-US" sz="2600" dirty="0" smtClean="0">
                <a:hlinkClick r:id="rId4"/>
              </a:rPr>
              <a:t>submissions/shefalig/project/</a:t>
            </a:r>
            <a:r>
              <a:rPr lang="en-US" sz="2600" dirty="0" smtClean="0"/>
              <a:t>:Music Recommendation System by IIT Kanpur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600" dirty="0"/>
              <a:t>A Survey of Music Recommendation Systems and Future Perspectives Yading Song, Simon Dixon, and Marcus Pearce</a:t>
            </a:r>
            <a:r>
              <a:rPr lang="en-US" sz="2600" dirty="0" smtClean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600" dirty="0"/>
              <a:t>McFee, B., BertinMahieux,T., Ellis, D. P., Lanck-riet, G. R. (2012, April). The million song dataset challenge. In Proceedings of the 21st international conference companion on World Wide Web (pp. 909916).ACM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600" dirty="0">
                <a:hlinkClick r:id="rId5"/>
              </a:rPr>
              <a:t>https://</a:t>
            </a:r>
            <a:r>
              <a:rPr lang="en-US" sz="2600" dirty="0" smtClean="0">
                <a:hlinkClick r:id="rId5"/>
              </a:rPr>
              <a:t>www.ijert.org/music-recommendation-system</a:t>
            </a:r>
            <a:r>
              <a:rPr lang="en-US" sz="2600" dirty="0" smtClean="0"/>
              <a:t>: </a:t>
            </a:r>
            <a:r>
              <a:rPr lang="en-US" sz="2600" dirty="0"/>
              <a:t>Smt. Namitha S J 1 Assistant Professor, Department of Computer Science &amp; Engineering, B N M Institute of Technology, Bangalore, India </a:t>
            </a:r>
            <a:r>
              <a:rPr lang="en-US" sz="2600" dirty="0" smtClean="0"/>
              <a:t>1.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600" dirty="0" smtClean="0"/>
              <a:t>Analysis </a:t>
            </a:r>
            <a:r>
              <a:rPr lang="en-US" sz="2600" dirty="0"/>
              <a:t>of Music Recommendation System using Machine Learning </a:t>
            </a:r>
            <a:r>
              <a:rPr lang="en-US" sz="2600" dirty="0" smtClean="0"/>
              <a:t>Algorithms </a:t>
            </a:r>
            <a:r>
              <a:rPr lang="en-US" sz="2600" dirty="0"/>
              <a:t>Prachi Singh1, Mr. Pankaj K. Singh2, Mr. Amit Ganguli3, Mr. Ajit </a:t>
            </a:r>
            <a:r>
              <a:rPr lang="en-US" sz="2600" dirty="0" smtClean="0"/>
              <a:t>Shrivastava4. International Research Journal of Engineering and Technology (IRJET)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600" dirty="0">
                <a:hlinkClick r:id="rId6"/>
              </a:rPr>
              <a:t>https://labrosa.ee.columbia.edu/millionsong</a:t>
            </a:r>
            <a:r>
              <a:rPr lang="en-US" sz="2600" dirty="0" smtClean="0">
                <a:hlinkClick r:id="rId6"/>
              </a:rPr>
              <a:t>/</a:t>
            </a:r>
            <a:r>
              <a:rPr lang="en-US" sz="2600" dirty="0" smtClean="0"/>
              <a:t>:  Million </a:t>
            </a:r>
            <a:r>
              <a:rPr lang="en-US" sz="2600" dirty="0"/>
              <a:t>Song Dataset | scaling MIR research.[online] </a:t>
            </a:r>
            <a:endParaRPr lang="en-US" sz="2600" dirty="0" smtClean="0"/>
          </a:p>
          <a:p>
            <a:endParaRPr lang="en-US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34138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645" y="304800"/>
            <a:ext cx="11774311" cy="6389511"/>
          </a:xfrm>
          <a:prstGeom prst="rect">
            <a:avLst/>
          </a:prstGeom>
          <a:blipFill dpi="0" rotWithShape="1">
            <a:blip r:embed="rId2">
              <a:alphaModFix amt="86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!</a:t>
            </a:r>
            <a:r>
              <a:rPr lang="en-IN" sz="60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!</a:t>
            </a:r>
            <a:r>
              <a:rPr lang="en-IN" sz="7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!Thank You!</a:t>
            </a:r>
            <a:r>
              <a:rPr lang="en-IN" sz="60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!</a:t>
            </a:r>
            <a:r>
              <a:rPr lang="en-IN" sz="48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!</a:t>
            </a:r>
            <a:endParaRPr lang="en-US" sz="600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79343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5778" y="248356"/>
            <a:ext cx="11774311" cy="6389511"/>
          </a:xfrm>
          <a:prstGeom prst="rect">
            <a:avLst/>
          </a:prstGeom>
          <a:blipFill dpi="0" rotWithShape="1">
            <a:blip r:embed="rId3">
              <a:alphaModFix amt="86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N" sz="54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1634" y="383822"/>
            <a:ext cx="4282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Introduction</a:t>
            </a:r>
            <a:endParaRPr lang="en-IN" sz="6000" dirty="0"/>
          </a:p>
        </p:txBody>
      </p:sp>
      <p:sp>
        <p:nvSpPr>
          <p:cNvPr id="8" name="TextBox 7"/>
          <p:cNvSpPr txBox="1"/>
          <p:nvPr/>
        </p:nvSpPr>
        <p:spPr>
          <a:xfrm>
            <a:off x="225778" y="1479519"/>
            <a:ext cx="117743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/>
              <a:t>Nowadays lot of music industries like amazon music, </a:t>
            </a:r>
            <a:r>
              <a:rPr lang="en-US" sz="2400" dirty="0" err="1" smtClean="0"/>
              <a:t>spotify</a:t>
            </a:r>
            <a:r>
              <a:rPr lang="en-US" sz="2400" dirty="0" smtClean="0"/>
              <a:t>, gaana.com are using recommender systems and the old fashioned way of selling music has changed to a totally different cloud based. But the issue is there are lot of songs to choose from, so we need to classify all the songs </a:t>
            </a:r>
            <a:r>
              <a:rPr lang="en-US" sz="2400" dirty="0" smtClean="0"/>
              <a:t>and </a:t>
            </a:r>
            <a:r>
              <a:rPr lang="en-US" sz="2400" dirty="0" smtClean="0"/>
              <a:t>the main goal is to classify these set of songs in accordance to the taste of the user.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/>
              <a:t>Moreover, music service providers need an efficient way to manage songs and help their customers to discover music by giving quality recommendation. Thus, there is a strong need of a good music recommendation system.</a:t>
            </a:r>
          </a:p>
        </p:txBody>
      </p:sp>
    </p:spTree>
    <p:extLst>
      <p:ext uri="{BB962C8B-B14F-4D97-AF65-F5344CB8AC3E}">
        <p14:creationId xmlns:p14="http://schemas.microsoft.com/office/powerpoint/2010/main" val="37271139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5778" y="248356"/>
            <a:ext cx="11774311" cy="6389511"/>
          </a:xfrm>
          <a:prstGeom prst="rect">
            <a:avLst/>
          </a:prstGeom>
          <a:blipFill dpi="0" rotWithShape="1">
            <a:blip r:embed="rId3">
              <a:alphaModFix amt="86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N" sz="54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25363" y="248356"/>
            <a:ext cx="6575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Problem Statement</a:t>
            </a:r>
            <a:endParaRPr lang="en-IN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225780" y="1264019"/>
            <a:ext cx="117743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 smtClean="0"/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There are too much songs to choose from.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Most of the systems give recommendations on the same genre or artist.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This lack of variety results in limiting a user to a few selective songs.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Even </a:t>
            </a:r>
            <a:r>
              <a:rPr lang="en-US" sz="2400" dirty="0"/>
              <a:t>if listening to music is </a:t>
            </a:r>
            <a:r>
              <a:rPr lang="en-US" sz="2400" dirty="0" smtClean="0"/>
              <a:t>his/her </a:t>
            </a:r>
            <a:r>
              <a:rPr lang="en-US" sz="2400" dirty="0"/>
              <a:t>best hobby. People sometimes feel difficult to choose from millions of </a:t>
            </a:r>
            <a:r>
              <a:rPr lang="en-US" sz="2400" dirty="0" smtClean="0"/>
              <a:t>songs.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/>
              <a:t> The solution is to use a </a:t>
            </a:r>
            <a:r>
              <a:rPr lang="en-US" sz="2400" dirty="0" smtClean="0"/>
              <a:t>recommender </a:t>
            </a:r>
            <a:r>
              <a:rPr lang="en-US" sz="2400" dirty="0" smtClean="0"/>
              <a:t>system which learns from users listening history and features of songs and predicts what users would like to listen.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41905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5778" y="248356"/>
            <a:ext cx="11774311" cy="6389511"/>
          </a:xfrm>
          <a:prstGeom prst="rect">
            <a:avLst/>
          </a:prstGeom>
          <a:blipFill dpi="0" rotWithShape="1">
            <a:blip r:embed="rId3">
              <a:alphaModFix amt="86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N" sz="54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1634" y="383822"/>
            <a:ext cx="4282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Proposed </a:t>
            </a:r>
            <a:r>
              <a:rPr lang="en-US" sz="4400" dirty="0"/>
              <a:t>S</a:t>
            </a:r>
            <a:r>
              <a:rPr lang="en-US" sz="4400" dirty="0" smtClean="0"/>
              <a:t>ystem</a:t>
            </a:r>
            <a:endParaRPr lang="en-IN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225779" y="1367494"/>
            <a:ext cx="11774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225777" y="1367494"/>
            <a:ext cx="117743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 smtClean="0"/>
              <a:t>A music recommendation system which is better and easy to use.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 smtClean="0"/>
              <a:t>The system will predict songs based on users behavior.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 smtClean="0"/>
              <a:t>The system will take a song as an input and recommend no. of songs based on users request.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/>
              <a:t> The </a:t>
            </a:r>
            <a:r>
              <a:rPr lang="en-US" sz="2800" dirty="0"/>
              <a:t>goal of this recommendation system would be to provide personalized content by rightly identifying what the user </a:t>
            </a:r>
            <a:r>
              <a:rPr lang="en-US" sz="2800" dirty="0" smtClean="0"/>
              <a:t>wants and save their time.</a:t>
            </a: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To achieve this we will use machine learning techniques to make a recommendation model.</a:t>
            </a:r>
          </a:p>
          <a:p>
            <a:pPr algn="just"/>
            <a:r>
              <a:rPr lang="en-US" sz="2800" dirty="0" smtClean="0"/>
              <a:t>This model will be able to suggest songs based on users choices.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0963655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5778" y="248356"/>
            <a:ext cx="11774311" cy="6389511"/>
          </a:xfrm>
          <a:prstGeom prst="rect">
            <a:avLst/>
          </a:prstGeom>
          <a:blipFill dpi="0" rotWithShape="1">
            <a:blip r:embed="rId3">
              <a:alphaModFix amt="86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 w="19050"/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N" sz="54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51761" y="383822"/>
            <a:ext cx="6844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Recommendation system</a:t>
            </a:r>
            <a:endParaRPr lang="en-IN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225779" y="1367494"/>
            <a:ext cx="11774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225777" y="1367494"/>
            <a:ext cx="11774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400" dirty="0"/>
              <a:t>A </a:t>
            </a:r>
            <a:r>
              <a:rPr lang="en-US" sz="2400" b="1" dirty="0"/>
              <a:t>recommender system</a:t>
            </a:r>
            <a:r>
              <a:rPr lang="en-US" sz="2400" dirty="0"/>
              <a:t>, or a </a:t>
            </a:r>
            <a:r>
              <a:rPr lang="en-US" sz="2400" b="1" dirty="0"/>
              <a:t>recommendation </a:t>
            </a:r>
            <a:r>
              <a:rPr lang="en-US" sz="2400" b="1" dirty="0" smtClean="0"/>
              <a:t>system </a:t>
            </a:r>
            <a:r>
              <a:rPr lang="en-US" sz="2400" dirty="0" smtClean="0"/>
              <a:t>is </a:t>
            </a:r>
            <a:r>
              <a:rPr lang="en-US" sz="2400" dirty="0"/>
              <a:t>a subclass </a:t>
            </a:r>
            <a:r>
              <a:rPr lang="en-US" sz="2400" dirty="0" smtClean="0"/>
              <a:t>of</a:t>
            </a:r>
            <a:r>
              <a:rPr lang="en-US" sz="2400" dirty="0"/>
              <a:t> information filtering </a:t>
            </a:r>
            <a:r>
              <a:rPr lang="en-US" sz="2400" dirty="0" smtClean="0"/>
              <a:t>system</a:t>
            </a:r>
            <a:r>
              <a:rPr lang="en-US" sz="2400" dirty="0"/>
              <a:t> that seeks to predict the "rating" or "preference" a user would give to an </a:t>
            </a:r>
            <a:r>
              <a:rPr lang="en-US" sz="2400" dirty="0" smtClean="0"/>
              <a:t>item.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400" dirty="0"/>
              <a:t>Recommender systems usually make use of either or both collaborative </a:t>
            </a:r>
            <a:r>
              <a:rPr lang="en-US" sz="2400" dirty="0" smtClean="0"/>
              <a:t>filtering</a:t>
            </a:r>
            <a:r>
              <a:rPr lang="en-US" sz="2400" dirty="0"/>
              <a:t> and content-based filtering (also known as the personality-based approach)</a:t>
            </a:r>
            <a:endParaRPr lang="en-IN" sz="2400" dirty="0"/>
          </a:p>
        </p:txBody>
      </p:sp>
      <p:sp>
        <p:nvSpPr>
          <p:cNvPr id="8" name="Rectangle 7"/>
          <p:cNvSpPr/>
          <p:nvPr/>
        </p:nvSpPr>
        <p:spPr>
          <a:xfrm>
            <a:off x="4271553" y="3684516"/>
            <a:ext cx="2873829" cy="6270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Recommendation System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88720" y="5316583"/>
            <a:ext cx="2534194" cy="8360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Collaborative Filtering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41371" y="5316582"/>
            <a:ext cx="2534194" cy="8360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Content-based approach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60130" y="5316581"/>
            <a:ext cx="2534194" cy="8360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Hybrid Models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8" idx="2"/>
          </p:cNvCxnSpPr>
          <p:nvPr/>
        </p:nvCxnSpPr>
        <p:spPr>
          <a:xfrm>
            <a:off x="5708468" y="4311533"/>
            <a:ext cx="0" cy="1005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952206" y="4311533"/>
            <a:ext cx="1319347" cy="1005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145382" y="4311533"/>
            <a:ext cx="1410789" cy="1005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758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7391" y="301047"/>
            <a:ext cx="11774311" cy="6389511"/>
          </a:xfrm>
          <a:prstGeom prst="rect">
            <a:avLst/>
          </a:prstGeom>
          <a:blipFill dpi="0" rotWithShape="1">
            <a:blip r:embed="rId3">
              <a:alphaModFix amt="86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 w="19050"/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N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391" y="1189033"/>
            <a:ext cx="11607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 </a:t>
            </a:r>
            <a:r>
              <a:rPr lang="en-US" sz="2400" b="1" dirty="0"/>
              <a:t>C</a:t>
            </a:r>
            <a:r>
              <a:rPr lang="en-US" sz="2400" b="1" dirty="0" smtClean="0"/>
              <a:t>ollaborative </a:t>
            </a:r>
            <a:r>
              <a:rPr lang="en-US" sz="2400" b="1" dirty="0"/>
              <a:t>filtering</a:t>
            </a:r>
            <a:r>
              <a:rPr lang="en-US" sz="2400" dirty="0"/>
              <a:t> is a method of making </a:t>
            </a:r>
            <a:r>
              <a:rPr lang="en-US" sz="2400" dirty="0" smtClean="0"/>
              <a:t>predictions</a:t>
            </a:r>
            <a:r>
              <a:rPr lang="en-US" sz="2400" dirty="0"/>
              <a:t> (filtering) about the interests of a user by collecting preferences or </a:t>
            </a:r>
            <a:r>
              <a:rPr lang="en-US" sz="2400" dirty="0" smtClean="0"/>
              <a:t>taste</a:t>
            </a:r>
            <a:r>
              <a:rPr lang="en-US" sz="2400" dirty="0"/>
              <a:t> </a:t>
            </a:r>
            <a:r>
              <a:rPr lang="en-US" sz="2400" dirty="0" smtClean="0"/>
              <a:t>information </a:t>
            </a:r>
            <a:r>
              <a:rPr lang="en-US" sz="2400" dirty="0"/>
              <a:t>from many users (collaborating).</a:t>
            </a:r>
            <a:endParaRPr lang="en-IN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87" y="2145613"/>
            <a:ext cx="3540177" cy="34561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58" y="2146213"/>
            <a:ext cx="3461406" cy="34691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90529" y="5670170"/>
            <a:ext cx="2299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Item-Based</a:t>
            </a:r>
            <a:endParaRPr lang="en-IN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046720" y="6143023"/>
            <a:ext cx="67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7932420" y="5661768"/>
            <a:ext cx="219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User-Based</a:t>
            </a:r>
            <a:endParaRPr lang="en-IN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961554" y="387277"/>
            <a:ext cx="4285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Collaborative Filtering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3468432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2566" y="249055"/>
            <a:ext cx="11774311" cy="6389511"/>
          </a:xfrm>
          <a:prstGeom prst="rect">
            <a:avLst/>
          </a:prstGeom>
          <a:blipFill dpi="0" rotWithShape="1">
            <a:blip r:embed="rId2">
              <a:alphaModFix amt="86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 w="19050"/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N" sz="5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46720" y="6143023"/>
            <a:ext cx="67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202567" y="375484"/>
            <a:ext cx="1177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Project Workflow</a:t>
            </a:r>
            <a:endParaRPr lang="en-IN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706582" y="2119753"/>
            <a:ext cx="1828800" cy="65462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Text Data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1358432" y="2984467"/>
            <a:ext cx="514706" cy="311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31764" y="3469350"/>
            <a:ext cx="1828800" cy="65462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EDA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2834190" y="3631630"/>
            <a:ext cx="685800" cy="311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557554" y="3464384"/>
            <a:ext cx="1828800" cy="65462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Collaborative Filtering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6200000">
            <a:off x="7114750" y="4588912"/>
            <a:ext cx="489813" cy="311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01385" y="4831686"/>
            <a:ext cx="1828800" cy="65462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Preprocessing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 rot="5400000">
            <a:off x="1329178" y="4311097"/>
            <a:ext cx="542635" cy="311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479162" y="5096864"/>
            <a:ext cx="1828800" cy="65462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User Input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09155" y="1767692"/>
            <a:ext cx="2218457" cy="395555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ight Arrow 27"/>
          <p:cNvSpPr/>
          <p:nvPr/>
        </p:nvSpPr>
        <p:spPr>
          <a:xfrm>
            <a:off x="8724348" y="3635833"/>
            <a:ext cx="685800" cy="311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532513" y="3443811"/>
            <a:ext cx="1916679" cy="65462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Recommendation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745994" y="3472674"/>
            <a:ext cx="1828800" cy="65462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Training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5731144" y="3624322"/>
            <a:ext cx="685800" cy="326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597698" y="3130928"/>
            <a:ext cx="4984048" cy="128039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/>
          <p:cNvSpPr txBox="1"/>
          <p:nvPr/>
        </p:nvSpPr>
        <p:spPr>
          <a:xfrm>
            <a:off x="614328" y="1146811"/>
            <a:ext cx="2002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Data Cleaning</a:t>
            </a:r>
            <a:endParaRPr lang="en-IN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4487216" y="2483808"/>
            <a:ext cx="329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Model Architecture</a:t>
            </a:r>
            <a:endParaRPr lang="en-IN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8841806" y="2774380"/>
            <a:ext cx="329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Website</a:t>
            </a:r>
            <a:endParaRPr lang="en-IN" sz="2400" dirty="0"/>
          </a:p>
        </p:txBody>
      </p:sp>
      <p:sp>
        <p:nvSpPr>
          <p:cNvPr id="37" name="Rectangle 36"/>
          <p:cNvSpPr/>
          <p:nvPr/>
        </p:nvSpPr>
        <p:spPr>
          <a:xfrm>
            <a:off x="353291" y="1146811"/>
            <a:ext cx="11440391" cy="475522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4087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2566" y="249055"/>
            <a:ext cx="11774311" cy="6389511"/>
          </a:xfrm>
          <a:prstGeom prst="rect">
            <a:avLst/>
          </a:prstGeom>
          <a:blipFill dpi="0" rotWithShape="1">
            <a:blip r:embed="rId2">
              <a:alphaModFix amt="86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 w="19050"/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N" sz="5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Dataset Info</a:t>
            </a:r>
            <a:endParaRPr lang="en-IN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Features:</a:t>
            </a:r>
          </a:p>
          <a:p>
            <a:pPr marL="0" indent="0">
              <a:buNone/>
            </a:pPr>
            <a:r>
              <a:rPr lang="en-US" dirty="0" smtClean="0"/>
              <a:t>Large Scale : 1 million users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½ million songs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67132" y="3593716"/>
            <a:ext cx="5790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Content:</a:t>
            </a:r>
          </a:p>
          <a:p>
            <a:r>
              <a:rPr lang="en-US" sz="2800" dirty="0" smtClean="0"/>
              <a:t>Song Data: (song id, title, release, artist name, year)</a:t>
            </a:r>
          </a:p>
          <a:p>
            <a:r>
              <a:rPr lang="en-US" sz="2800" dirty="0" smtClean="0"/>
              <a:t>Triplet</a:t>
            </a:r>
            <a:r>
              <a:rPr lang="en-US" sz="2800" dirty="0" smtClean="0">
                <a:sym typeface="Wingdings" panose="05000000000000000000" pitchFamily="2" charset="2"/>
              </a:rPr>
              <a:t>: (user id, song id, listen count)  </a:t>
            </a:r>
            <a:endParaRPr lang="en-US" sz="2800" dirty="0"/>
          </a:p>
          <a:p>
            <a:endParaRPr lang="en-IN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239" y="4001294"/>
            <a:ext cx="5089339" cy="21084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" t="22727" r="77330" b="61061"/>
          <a:stretch/>
        </p:blipFill>
        <p:spPr>
          <a:xfrm>
            <a:off x="6703238" y="1569261"/>
            <a:ext cx="5138943" cy="20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255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5778" y="248356"/>
            <a:ext cx="11774311" cy="6389511"/>
          </a:xfrm>
          <a:prstGeom prst="rect">
            <a:avLst/>
          </a:prstGeom>
          <a:blipFill dpi="0" rotWithShape="1">
            <a:blip r:embed="rId3">
              <a:alphaModFix amt="86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N" sz="54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018" y="248356"/>
            <a:ext cx="11523071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/>
              <a:t>H</a:t>
            </a:r>
            <a:r>
              <a:rPr lang="en-US" sz="4000" dirty="0" smtClean="0"/>
              <a:t>ardware Requirements: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/>
              <a:t>Computer/laptop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/>
              <a:t>Intel i3 6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Gen or higher/4gb Ram </a:t>
            </a:r>
          </a:p>
          <a:p>
            <a:pPr algn="just">
              <a:lnSpc>
                <a:spcPct val="150000"/>
              </a:lnSpc>
            </a:pPr>
            <a:r>
              <a:rPr lang="en-US" sz="4000" dirty="0" smtClean="0"/>
              <a:t>Software Requirements: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Python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HTML</a:t>
            </a:r>
            <a:r>
              <a:rPr lang="en-IN" sz="2400" b="1" dirty="0"/>
              <a:t>, </a:t>
            </a:r>
            <a:r>
              <a:rPr lang="en-IN" sz="2400" dirty="0" smtClean="0"/>
              <a:t>CSS</a:t>
            </a:r>
            <a:endParaRPr lang="en-US" sz="2400" dirty="0" smtClean="0"/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Numpy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Pandas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Jupyter Notebook</a:t>
            </a:r>
          </a:p>
        </p:txBody>
      </p:sp>
    </p:spTree>
    <p:extLst>
      <p:ext uri="{BB962C8B-B14F-4D97-AF65-F5344CB8AC3E}">
        <p14:creationId xmlns:p14="http://schemas.microsoft.com/office/powerpoint/2010/main" val="22082595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608</Words>
  <Application>Microsoft Office PowerPoint</Application>
  <PresentationFormat>Widescreen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Algerian</vt:lpstr>
      <vt:lpstr>Arial</vt:lpstr>
      <vt:lpstr>Calibri</vt:lpstr>
      <vt:lpstr>Calibri Light</vt:lpstr>
      <vt:lpstr>Copperplate Gothic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 Info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62</cp:revision>
  <dcterms:created xsi:type="dcterms:W3CDTF">2021-07-22T11:50:09Z</dcterms:created>
  <dcterms:modified xsi:type="dcterms:W3CDTF">2021-07-24T07:40:16Z</dcterms:modified>
</cp:coreProperties>
</file>